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1" r:id="rId9"/>
    <p:sldId id="267" r:id="rId10"/>
    <p:sldId id="263" r:id="rId11"/>
    <p:sldId id="262" r:id="rId12"/>
    <p:sldId id="26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6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69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0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32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9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80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93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4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3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43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33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4D907B1-8237-40C3-B3BC-9AE1698B863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E3B8B8-7117-4891-9D86-DB281A05BDE5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2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A2E20-909A-4592-8C5B-01D09D915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Учебная практика</a:t>
            </a:r>
            <a:br>
              <a:rPr lang="ru-RU" dirty="0"/>
            </a:br>
            <a:r>
              <a:rPr lang="ru-RU" dirty="0"/>
              <a:t>ПМ 08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7F0812-BECF-486E-B71E-7E5E80925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Атмайкин</a:t>
            </a:r>
            <a:r>
              <a:rPr lang="ru-RU" dirty="0"/>
              <a:t> С.А</a:t>
            </a:r>
          </a:p>
        </p:txBody>
      </p:sp>
    </p:spTree>
    <p:extLst>
      <p:ext uri="{BB962C8B-B14F-4D97-AF65-F5344CB8AC3E}">
        <p14:creationId xmlns:p14="http://schemas.microsoft.com/office/powerpoint/2010/main" val="89288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95359-8976-4BB3-B34E-19FB7A72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дизайн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57796-0F5F-4728-B073-98B38296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>
                <a:cs typeface="Arial" panose="020B0604020202020204" pitchFamily="34" charset="0"/>
              </a:rPr>
              <a:t>Графический дизайн играет ключевую роль в создании впечатляющих и эффективных презентаций. </a:t>
            </a:r>
          </a:p>
          <a:p>
            <a:r>
              <a:rPr lang="ru-RU" sz="2400" dirty="0">
                <a:cs typeface="Arial" panose="020B0604020202020204" pitchFamily="34" charset="0"/>
              </a:rPr>
              <a:t>Он помогает передать информацию с помощью визуальных элементов, создавая эстетически привлекательные и легко воспринимаемые материалы.</a:t>
            </a:r>
          </a:p>
        </p:txBody>
      </p:sp>
    </p:spTree>
    <p:extLst>
      <p:ext uri="{BB962C8B-B14F-4D97-AF65-F5344CB8AC3E}">
        <p14:creationId xmlns:p14="http://schemas.microsoft.com/office/powerpoint/2010/main" val="160445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2A389-0FC2-4F28-B006-D70AD4F6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дизайн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15569E9-0580-489E-BFD3-133F7F4EE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812" y="2286000"/>
            <a:ext cx="6572514" cy="4022725"/>
          </a:xfrm>
        </p:spPr>
      </p:pic>
    </p:spTree>
    <p:extLst>
      <p:ext uri="{BB962C8B-B14F-4D97-AF65-F5344CB8AC3E}">
        <p14:creationId xmlns:p14="http://schemas.microsoft.com/office/powerpoint/2010/main" val="799068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2A389-0FC2-4F28-B006-D70AD4F6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дизайн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A2D93C-B689-438E-96C3-6EE82F75A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331" y="2286000"/>
            <a:ext cx="5687475" cy="4022725"/>
          </a:xfrm>
        </p:spPr>
      </p:pic>
    </p:spTree>
    <p:extLst>
      <p:ext uri="{BB962C8B-B14F-4D97-AF65-F5344CB8AC3E}">
        <p14:creationId xmlns:p14="http://schemas.microsoft.com/office/powerpoint/2010/main" val="154800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2A389-0FC2-4F28-B006-D70AD4F6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дизайн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C370C2E-F8A4-4758-A558-2FB703365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581647"/>
            <a:ext cx="9720262" cy="3431430"/>
          </a:xfrm>
        </p:spPr>
      </p:pic>
    </p:spTree>
    <p:extLst>
      <p:ext uri="{BB962C8B-B14F-4D97-AF65-F5344CB8AC3E}">
        <p14:creationId xmlns:p14="http://schemas.microsoft.com/office/powerpoint/2010/main" val="227024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3F5EC-6985-4BCE-A95C-A1A7C10E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F2E69F-3981-499F-866E-1EA3FE73A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effectLst/>
                <a:ea typeface="Calibri" panose="020F0502020204030204" pitchFamily="34" charset="0"/>
              </a:rPr>
              <a:t>Закрепление и отработк</a:t>
            </a:r>
            <a:r>
              <a:rPr lang="ru-RU" sz="2400" dirty="0">
                <a:ea typeface="Calibri" panose="020F0502020204030204" pitchFamily="34" charset="0"/>
              </a:rPr>
              <a:t>а</a:t>
            </a:r>
            <a:r>
              <a:rPr lang="ru-RU" sz="2400" dirty="0">
                <a:effectLst/>
                <a:ea typeface="Calibri" panose="020F0502020204030204" pitchFamily="34" charset="0"/>
              </a:rPr>
              <a:t> полученных знаний</a:t>
            </a:r>
          </a:p>
          <a:p>
            <a:r>
              <a:rPr lang="ru-RU" sz="2400" dirty="0">
                <a:ea typeface="Calibri" panose="020F0502020204030204" pitchFamily="34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</a:rPr>
              <a:t>огружение в модуль и приобретение нового опыта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0194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B6061-B18C-491A-AD5A-995A2A22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Проектирование и разработка интерфейсов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F3227-E9A4-4AF4-9FF1-5241EDE9A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Важным элементом любого </a:t>
            </a:r>
            <a:r>
              <a:rPr lang="ru-RU" sz="24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r>
              <a:rPr lang="ru-RU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-приложения является его пользовательский интерфейс. Это то, с чего начинается взаимодействие пользователя с веб-ресурсом. </a:t>
            </a:r>
          </a:p>
          <a:p>
            <a:r>
              <a:rPr lang="ru-RU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Удобство и дизайн интерфейса играют ключевую роль в привлекательности и популярности данного ресурса среди конкурентов.</a:t>
            </a:r>
            <a:endParaRPr lang="ru-RU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1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B6061-B18C-491A-AD5A-995A2A22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Верстка по макету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5032BEE-2DB3-400A-8F8B-6509762CB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057" y="2286000"/>
            <a:ext cx="7970024" cy="4022725"/>
          </a:xfrm>
        </p:spPr>
      </p:pic>
    </p:spTree>
    <p:extLst>
      <p:ext uri="{BB962C8B-B14F-4D97-AF65-F5344CB8AC3E}">
        <p14:creationId xmlns:p14="http://schemas.microsoft.com/office/powerpoint/2010/main" val="235760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B6061-B18C-491A-AD5A-995A2A22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Верстка по макету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62ED19B1-9346-4523-AF8B-C8FD34D0A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562" y="2286000"/>
            <a:ext cx="4535013" cy="4022725"/>
          </a:xfrm>
        </p:spPr>
      </p:pic>
    </p:spTree>
    <p:extLst>
      <p:ext uri="{BB962C8B-B14F-4D97-AF65-F5344CB8AC3E}">
        <p14:creationId xmlns:p14="http://schemas.microsoft.com/office/powerpoint/2010/main" val="193493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B578D-AAF5-422F-AF4F-3593C6C0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Верстка по макету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A1D12CB-7BFB-43B8-8B90-DD342478E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808" y="2286000"/>
            <a:ext cx="7920521" cy="4022725"/>
          </a:xfrm>
        </p:spPr>
      </p:pic>
    </p:spTree>
    <p:extLst>
      <p:ext uri="{BB962C8B-B14F-4D97-AF65-F5344CB8AC3E}">
        <p14:creationId xmlns:p14="http://schemas.microsoft.com/office/powerpoint/2010/main" val="2100726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B578D-AAF5-422F-AF4F-3593C6C0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Верстка по макету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57D95D-6E83-4090-8675-4969CC83F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766" y="2286000"/>
            <a:ext cx="4568605" cy="4022725"/>
          </a:xfrm>
        </p:spPr>
      </p:pic>
    </p:spTree>
    <p:extLst>
      <p:ext uri="{BB962C8B-B14F-4D97-AF65-F5344CB8AC3E}">
        <p14:creationId xmlns:p14="http://schemas.microsoft.com/office/powerpoint/2010/main" val="206583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B578D-AAF5-422F-AF4F-3593C6C0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Верстка по макету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10E587E-438F-4E45-8077-55E97FAF4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111" y="2286000"/>
            <a:ext cx="7965916" cy="4022725"/>
          </a:xfrm>
        </p:spPr>
      </p:pic>
    </p:spTree>
    <p:extLst>
      <p:ext uri="{BB962C8B-B14F-4D97-AF65-F5344CB8AC3E}">
        <p14:creationId xmlns:p14="http://schemas.microsoft.com/office/powerpoint/2010/main" val="32944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B578D-AAF5-422F-AF4F-3593C6C0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Верстка по макету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EE89AB5-C3DF-408B-A6BF-96C713EF9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745" y="2286000"/>
            <a:ext cx="3448648" cy="4022725"/>
          </a:xfrm>
        </p:spPr>
      </p:pic>
    </p:spTree>
    <p:extLst>
      <p:ext uri="{BB962C8B-B14F-4D97-AF65-F5344CB8AC3E}">
        <p14:creationId xmlns:p14="http://schemas.microsoft.com/office/powerpoint/2010/main" val="3489796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</TotalTime>
  <Words>118</Words>
  <Application>Microsoft Office PowerPoint</Application>
  <PresentationFormat>Широкоэкранный</PresentationFormat>
  <Paragraphs>20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Tw Cen MT</vt:lpstr>
      <vt:lpstr>Tw Cen MT Condensed</vt:lpstr>
      <vt:lpstr>Wingdings 3</vt:lpstr>
      <vt:lpstr>Интеграл</vt:lpstr>
      <vt:lpstr>Учебная практика ПМ 08</vt:lpstr>
      <vt:lpstr>ВВЕДЕНИЕ</vt:lpstr>
      <vt:lpstr>Проектирование и разработка интерфейсов пользователя</vt:lpstr>
      <vt:lpstr>Верстка по макету</vt:lpstr>
      <vt:lpstr>Верстка по макету</vt:lpstr>
      <vt:lpstr>Верстка по макету</vt:lpstr>
      <vt:lpstr>Верстка по макету</vt:lpstr>
      <vt:lpstr>Верстка по макету</vt:lpstr>
      <vt:lpstr>Верстка по макету</vt:lpstr>
      <vt:lpstr>Графический дизайн</vt:lpstr>
      <vt:lpstr>Графический дизайн</vt:lpstr>
      <vt:lpstr>Графический дизайн</vt:lpstr>
      <vt:lpstr>Графический дизайн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Учебная практика ПМ 08</dc:title>
  <dc:creator>АтмайкинСА@ngknn.local</dc:creator>
  <cp:lastModifiedBy>АтмайкинСА@ngknn.local</cp:lastModifiedBy>
  <cp:revision>6</cp:revision>
  <dcterms:created xsi:type="dcterms:W3CDTF">2023-06-21T10:39:08Z</dcterms:created>
  <dcterms:modified xsi:type="dcterms:W3CDTF">2023-06-21T11:35:54Z</dcterms:modified>
</cp:coreProperties>
</file>